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4" r:id="rId27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9" Type="http://schemas.openxmlformats.org/officeDocument/2006/relationships/slide" Target="slides/slide15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8" name="Shape 11338"/>
        <p:cNvGrpSpPr/>
        <p:nvPr/>
      </p:nvGrpSpPr>
      <p:grpSpPr>
        <a:xfrm>
          <a:off x="0" y="0"/>
          <a:ext cx="0" cy="0"/>
          <a:chOff x="0" y="0"/>
          <a:chExt cx="0" cy="0"/>
        </a:xfrm>
      </p:grpSpPr>
      <p:sp>
        <p:nvSpPr>
          <p:cNvPr id="11339" name="Google Shape;11339;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0" name="Google Shape;11340;p1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notesSlide" Target="../notesSlides/notesSlide159.xml"/><Relationship Id="rId3" Type="http://schemas.openxmlformats.org/officeDocument/2006/relationships/image" Target="../media/image392.jpg"/></Relationships>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1" name="Shape 11341"/>
        <p:cNvGrpSpPr/>
        <p:nvPr/>
      </p:nvGrpSpPr>
      <p:grpSpPr>
        <a:xfrm>
          <a:off x="0" y="0"/>
          <a:ext cx="0" cy="0"/>
          <a:chOff x="0" y="0"/>
          <a:chExt cx="0" cy="0"/>
        </a:xfrm>
      </p:grpSpPr>
      <p:sp>
        <p:nvSpPr>
          <p:cNvPr id="11342" name="Google Shape;11342;p15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a:t>What the Surveys Tell Us</a:t>
            </a:r>
            <a:endParaRPr/>
          </a:p>
        </p:txBody>
      </p:sp>
      <p:sp>
        <p:nvSpPr>
          <p:cNvPr id="11343" name="Google Shape;11343;p1589"/>
          <p:cNvSpPr txBox="1"/>
          <p:nvPr>
            <p:ph idx="1" type="body"/>
          </p:nvPr>
        </p:nvSpPr>
        <p:spPr>
          <a:xfrm>
            <a:off x="228600" y="1600200"/>
            <a:ext cx="41910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90"/>
              <a:buChar char="■"/>
            </a:pPr>
            <a:r>
              <a:rPr lang="en-US" sz="2600"/>
              <a:t>Participants were introduced to something new.</a:t>
            </a:r>
            <a:endParaRPr/>
          </a:p>
          <a:p>
            <a:pPr indent="-235584" lvl="0" marL="342900" rtl="0" algn="l">
              <a:spcBef>
                <a:spcPts val="520"/>
              </a:spcBef>
              <a:spcAft>
                <a:spcPts val="0"/>
              </a:spcAft>
              <a:buSzPts val="1690"/>
              <a:buNone/>
            </a:pPr>
            <a:r>
              <a:t/>
            </a:r>
            <a:endParaRPr sz="2600"/>
          </a:p>
          <a:p>
            <a:pPr indent="-342900" lvl="0" marL="342900" rtl="0" algn="l">
              <a:spcBef>
                <a:spcPts val="520"/>
              </a:spcBef>
              <a:spcAft>
                <a:spcPts val="0"/>
              </a:spcAft>
              <a:buSzPts val="1690"/>
              <a:buChar char="■"/>
            </a:pPr>
            <a:r>
              <a:rPr lang="en-US" sz="2600"/>
              <a:t>Felt recipes were quick and easy to prepare.</a:t>
            </a:r>
            <a:endParaRPr/>
          </a:p>
          <a:p>
            <a:pPr indent="-235584" lvl="0" marL="342900" rtl="0" algn="l">
              <a:spcBef>
                <a:spcPts val="520"/>
              </a:spcBef>
              <a:spcAft>
                <a:spcPts val="0"/>
              </a:spcAft>
              <a:buSzPts val="1690"/>
              <a:buNone/>
            </a:pPr>
            <a:r>
              <a:t/>
            </a:r>
            <a:endParaRPr sz="2600"/>
          </a:p>
          <a:p>
            <a:pPr indent="-342900" lvl="0" marL="342900" rtl="0" algn="l">
              <a:spcBef>
                <a:spcPts val="520"/>
              </a:spcBef>
              <a:spcAft>
                <a:spcPts val="0"/>
              </a:spcAft>
              <a:buSzPts val="1690"/>
              <a:buChar char="■"/>
            </a:pPr>
            <a:r>
              <a:rPr lang="en-US" sz="2600"/>
              <a:t>Were willing to try them at home.</a:t>
            </a:r>
            <a:endParaRPr/>
          </a:p>
        </p:txBody>
      </p:sp>
      <p:pic>
        <p:nvPicPr>
          <p:cNvPr id="11344" name="Google Shape;11344;p1589"/>
          <p:cNvPicPr preferRelativeResize="0"/>
          <p:nvPr/>
        </p:nvPicPr>
        <p:blipFill rotWithShape="1">
          <a:blip r:embed="rId3">
            <a:alphaModFix/>
          </a:blip>
          <a:srcRect b="0" l="0" r="0" t="0"/>
          <a:stretch/>
        </p:blipFill>
        <p:spPr>
          <a:xfrm rot="-570980">
            <a:off x="4267200" y="2057400"/>
            <a:ext cx="4572000" cy="343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